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22E9-DC2B-4F1F-AF1D-4826B4683765}" type="datetimeFigureOut">
              <a:rPr lang="zh-TW" altLang="en-US" smtClean="0"/>
              <a:t>2023/1/31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B5F72-EF7A-4D90-9DBA-46167D51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5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22E9-DC2B-4F1F-AF1D-4826B4683765}" type="datetimeFigureOut">
              <a:rPr lang="zh-TW" altLang="en-US" smtClean="0"/>
              <a:t>2023/1/31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B5F72-EF7A-4D90-9DBA-46167D51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150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22E9-DC2B-4F1F-AF1D-4826B4683765}" type="datetimeFigureOut">
              <a:rPr lang="zh-TW" altLang="en-US" smtClean="0"/>
              <a:t>2023/1/31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B5F72-EF7A-4D90-9DBA-46167D51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8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22E9-DC2B-4F1F-AF1D-4826B4683765}" type="datetimeFigureOut">
              <a:rPr lang="zh-TW" altLang="en-US" smtClean="0"/>
              <a:t>2023/1/31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B5F72-EF7A-4D90-9DBA-46167D51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349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22E9-DC2B-4F1F-AF1D-4826B4683765}" type="datetimeFigureOut">
              <a:rPr lang="zh-TW" altLang="en-US" smtClean="0"/>
              <a:t>2023/1/31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B5F72-EF7A-4D90-9DBA-46167D51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335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22E9-DC2B-4F1F-AF1D-4826B4683765}" type="datetimeFigureOut">
              <a:rPr lang="zh-TW" altLang="en-US" smtClean="0"/>
              <a:t>2023/1/31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B5F72-EF7A-4D90-9DBA-46167D51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80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22E9-DC2B-4F1F-AF1D-4826B4683765}" type="datetimeFigureOut">
              <a:rPr lang="zh-TW" altLang="en-US" smtClean="0"/>
              <a:t>2023/1/31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B5F72-EF7A-4D90-9DBA-46167D51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54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22E9-DC2B-4F1F-AF1D-4826B4683765}" type="datetimeFigureOut">
              <a:rPr lang="zh-TW" altLang="en-US" smtClean="0"/>
              <a:t>2023/1/31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B5F72-EF7A-4D90-9DBA-46167D51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2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22E9-DC2B-4F1F-AF1D-4826B4683765}" type="datetimeFigureOut">
              <a:rPr lang="zh-TW" altLang="en-US" smtClean="0"/>
              <a:t>2023/1/31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B5F72-EF7A-4D90-9DBA-46167D51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563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22E9-DC2B-4F1F-AF1D-4826B4683765}" type="datetimeFigureOut">
              <a:rPr lang="zh-TW" altLang="en-US" smtClean="0"/>
              <a:t>2023/1/31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B5F72-EF7A-4D90-9DBA-46167D51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701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22E9-DC2B-4F1F-AF1D-4826B4683765}" type="datetimeFigureOut">
              <a:rPr lang="zh-TW" altLang="en-US" smtClean="0"/>
              <a:t>2023/1/31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B5F72-EF7A-4D90-9DBA-46167D51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202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022E9-DC2B-4F1F-AF1D-4826B4683765}" type="datetimeFigureOut">
              <a:rPr lang="zh-TW" altLang="en-US" smtClean="0"/>
              <a:t>2023/1/31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B5F72-EF7A-4D90-9DBA-46167D51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89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95.JPG"/><Relationship Id="rId7" Type="http://schemas.openxmlformats.org/officeDocument/2006/relationships/image" Target="../media/image99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G"/><Relationship Id="rId5" Type="http://schemas.openxmlformats.org/officeDocument/2006/relationships/image" Target="../media/image97.JPG"/><Relationship Id="rId10" Type="http://schemas.openxmlformats.org/officeDocument/2006/relationships/image" Target="../media/image102.JPG"/><Relationship Id="rId4" Type="http://schemas.openxmlformats.org/officeDocument/2006/relationships/image" Target="../media/image96.JPG"/><Relationship Id="rId9" Type="http://schemas.openxmlformats.org/officeDocument/2006/relationships/image" Target="../media/image10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7" Type="http://schemas.openxmlformats.org/officeDocument/2006/relationships/image" Target="../media/image108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JPG"/><Relationship Id="rId5" Type="http://schemas.openxmlformats.org/officeDocument/2006/relationships/image" Target="../media/image106.JPG"/><Relationship Id="rId4" Type="http://schemas.openxmlformats.org/officeDocument/2006/relationships/image" Target="../media/image10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G"/><Relationship Id="rId3" Type="http://schemas.openxmlformats.org/officeDocument/2006/relationships/image" Target="../media/image113.JPG"/><Relationship Id="rId7" Type="http://schemas.openxmlformats.org/officeDocument/2006/relationships/image" Target="../media/image117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JPG"/><Relationship Id="rId5" Type="http://schemas.openxmlformats.org/officeDocument/2006/relationships/image" Target="../media/image115.JPG"/><Relationship Id="rId10" Type="http://schemas.openxmlformats.org/officeDocument/2006/relationships/image" Target="../media/image120.JPG"/><Relationship Id="rId4" Type="http://schemas.openxmlformats.org/officeDocument/2006/relationships/image" Target="../media/image114.JPG"/><Relationship Id="rId9" Type="http://schemas.openxmlformats.org/officeDocument/2006/relationships/image" Target="../media/image1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G"/><Relationship Id="rId9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jpeg"/><Relationship Id="rId18" Type="http://schemas.openxmlformats.org/officeDocument/2006/relationships/image" Target="../media/image4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12" Type="http://schemas.openxmlformats.org/officeDocument/2006/relationships/image" Target="../media/image36.JPG"/><Relationship Id="rId17" Type="http://schemas.openxmlformats.org/officeDocument/2006/relationships/image" Target="../media/image41.JPG"/><Relationship Id="rId2" Type="http://schemas.openxmlformats.org/officeDocument/2006/relationships/image" Target="../media/image26.JPG"/><Relationship Id="rId16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11" Type="http://schemas.openxmlformats.org/officeDocument/2006/relationships/image" Target="../media/image35.JPG"/><Relationship Id="rId5" Type="http://schemas.openxmlformats.org/officeDocument/2006/relationships/image" Target="../media/image29.JPG"/><Relationship Id="rId15" Type="http://schemas.openxmlformats.org/officeDocument/2006/relationships/image" Target="../media/image39.JP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Relationship Id="rId14" Type="http://schemas.openxmlformats.org/officeDocument/2006/relationships/image" Target="../media/image3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G"/><Relationship Id="rId4" Type="http://schemas.openxmlformats.org/officeDocument/2006/relationships/image" Target="../media/image4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11" Type="http://schemas.openxmlformats.org/officeDocument/2006/relationships/image" Target="../media/image56.JPG"/><Relationship Id="rId5" Type="http://schemas.openxmlformats.org/officeDocument/2006/relationships/image" Target="../media/image50.JPG"/><Relationship Id="rId10" Type="http://schemas.openxmlformats.org/officeDocument/2006/relationships/image" Target="../media/image55.JPG"/><Relationship Id="rId4" Type="http://schemas.openxmlformats.org/officeDocument/2006/relationships/image" Target="../media/image49.JPG"/><Relationship Id="rId9" Type="http://schemas.openxmlformats.org/officeDocument/2006/relationships/image" Target="../media/image5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10" Type="http://schemas.openxmlformats.org/officeDocument/2006/relationships/image" Target="../media/image65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13" Type="http://schemas.openxmlformats.org/officeDocument/2006/relationships/image" Target="../media/image77.jpeg"/><Relationship Id="rId18" Type="http://schemas.openxmlformats.org/officeDocument/2006/relationships/image" Target="../media/image82.jpeg"/><Relationship Id="rId3" Type="http://schemas.openxmlformats.org/officeDocument/2006/relationships/image" Target="../media/image67.JPG"/><Relationship Id="rId21" Type="http://schemas.openxmlformats.org/officeDocument/2006/relationships/image" Target="../media/image85.jpeg"/><Relationship Id="rId7" Type="http://schemas.openxmlformats.org/officeDocument/2006/relationships/image" Target="../media/image71.jpeg"/><Relationship Id="rId12" Type="http://schemas.openxmlformats.org/officeDocument/2006/relationships/image" Target="../media/image76.jpeg"/><Relationship Id="rId17" Type="http://schemas.openxmlformats.org/officeDocument/2006/relationships/image" Target="../media/image81.jpeg"/><Relationship Id="rId2" Type="http://schemas.openxmlformats.org/officeDocument/2006/relationships/image" Target="../media/image66.jpeg"/><Relationship Id="rId16" Type="http://schemas.openxmlformats.org/officeDocument/2006/relationships/image" Target="../media/image80.jpeg"/><Relationship Id="rId20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G"/><Relationship Id="rId11" Type="http://schemas.openxmlformats.org/officeDocument/2006/relationships/image" Target="../media/image75.jpeg"/><Relationship Id="rId24" Type="http://schemas.openxmlformats.org/officeDocument/2006/relationships/image" Target="../media/image88.jpeg"/><Relationship Id="rId5" Type="http://schemas.openxmlformats.org/officeDocument/2006/relationships/image" Target="../media/image69.JPG"/><Relationship Id="rId15" Type="http://schemas.openxmlformats.org/officeDocument/2006/relationships/image" Target="../media/image79.jpeg"/><Relationship Id="rId23" Type="http://schemas.openxmlformats.org/officeDocument/2006/relationships/image" Target="../media/image87.jpeg"/><Relationship Id="rId10" Type="http://schemas.openxmlformats.org/officeDocument/2006/relationships/image" Target="../media/image74.jpeg"/><Relationship Id="rId19" Type="http://schemas.openxmlformats.org/officeDocument/2006/relationships/image" Target="../media/image83.jpeg"/><Relationship Id="rId4" Type="http://schemas.openxmlformats.org/officeDocument/2006/relationships/image" Target="../media/image68.JPG"/><Relationship Id="rId9" Type="http://schemas.openxmlformats.org/officeDocument/2006/relationships/image" Target="../media/image73.jpeg"/><Relationship Id="rId14" Type="http://schemas.openxmlformats.org/officeDocument/2006/relationships/image" Target="../media/image78.jpeg"/><Relationship Id="rId22" Type="http://schemas.openxmlformats.org/officeDocument/2006/relationships/image" Target="../media/image8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057" y="1482436"/>
            <a:ext cx="1800000" cy="18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56" y="1482436"/>
            <a:ext cx="1800000" cy="18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364" y="1482436"/>
            <a:ext cx="1800000" cy="18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36" y="1482436"/>
            <a:ext cx="1800000" cy="18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057" y="3740727"/>
            <a:ext cx="1800000" cy="18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56" y="3740727"/>
            <a:ext cx="1800000" cy="180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946" y="3740727"/>
            <a:ext cx="1800000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36" y="3740727"/>
            <a:ext cx="1800000" cy="1800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56765" y="279461"/>
            <a:ext cx="2152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Probe defect_Cluster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385455" y="1357745"/>
            <a:ext cx="8659090" cy="2078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013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2479"/>
            <a:ext cx="2370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31_Passivation_Scratch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46" y="182480"/>
            <a:ext cx="5825836" cy="582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73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5607"/>
            <a:ext cx="2123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34_Passivation_Hole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02" y="1717964"/>
            <a:ext cx="1800000" cy="18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82" y="1717964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82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199" y="734291"/>
            <a:ext cx="2160000" cy="216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01" y="3185893"/>
            <a:ext cx="2160000" cy="216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73" y="734291"/>
            <a:ext cx="2160000" cy="216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46" y="3185893"/>
            <a:ext cx="2160000" cy="216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91" y="3185893"/>
            <a:ext cx="2160000" cy="216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382" y="3144983"/>
            <a:ext cx="2160000" cy="216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18" y="734291"/>
            <a:ext cx="2160000" cy="216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91" y="734291"/>
            <a:ext cx="2160000" cy="216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237" y="734291"/>
            <a:ext cx="2160000" cy="2160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196334"/>
            <a:ext cx="2370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36_Passivation_ PIQ BP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9235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527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39_Passivation_ Masking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9" y="3380508"/>
            <a:ext cx="3359727" cy="335972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3" y="3380509"/>
            <a:ext cx="3373304" cy="33733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28" y="1080000"/>
            <a:ext cx="2160000" cy="216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218" y="1080000"/>
            <a:ext cx="2160000" cy="216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27" y="1080000"/>
            <a:ext cx="2160000" cy="216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436" y="108000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17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9869" y="154771"/>
            <a:ext cx="2003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61_Passivation_ LIF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891" y="858982"/>
            <a:ext cx="2520000" cy="252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491" y="858982"/>
            <a:ext cx="2520000" cy="252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91" y="858982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91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3" y="845128"/>
            <a:ext cx="2520000" cy="252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4198" y="845128"/>
            <a:ext cx="2520000" cy="252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37" y="3519056"/>
            <a:ext cx="2520000" cy="252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546" y="3519056"/>
            <a:ext cx="2520000" cy="252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764" y="3519056"/>
            <a:ext cx="2520000" cy="252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73" y="3519056"/>
            <a:ext cx="2520000" cy="252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546" y="845128"/>
            <a:ext cx="2520000" cy="252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655" y="845128"/>
            <a:ext cx="2520000" cy="252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764" y="845128"/>
            <a:ext cx="2520000" cy="2520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154771"/>
            <a:ext cx="3051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62_Passivation_ Laser marking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284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218" y="168625"/>
            <a:ext cx="2346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/>
              <a:t>12_Metal_Scratch_186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4673" y="741218"/>
            <a:ext cx="6858000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9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55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340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776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000" y="39193"/>
            <a:ext cx="1800000" cy="18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654" y="2085109"/>
            <a:ext cx="1800000" cy="180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36" y="2085109"/>
            <a:ext cx="1800000" cy="180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218" y="2085109"/>
            <a:ext cx="1800000" cy="1800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000" y="2085109"/>
            <a:ext cx="1800000" cy="180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82" y="2085109"/>
            <a:ext cx="1800000" cy="180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654" y="4170218"/>
            <a:ext cx="1800000" cy="180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36" y="4170218"/>
            <a:ext cx="1800000" cy="180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218" y="4170218"/>
            <a:ext cx="1800000" cy="180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000" y="4170218"/>
            <a:ext cx="1800000" cy="1800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82" y="4170218"/>
            <a:ext cx="1800000" cy="1800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96334"/>
            <a:ext cx="2039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Passivation_Particle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181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182" y="1799360"/>
            <a:ext cx="1800000" cy="18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82" y="1800000"/>
            <a:ext cx="1800000" cy="18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582" y="3865418"/>
            <a:ext cx="1800000" cy="18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82" y="3865418"/>
            <a:ext cx="1800000" cy="18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182" y="3865418"/>
            <a:ext cx="1800000" cy="18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82" y="3865418"/>
            <a:ext cx="1800000" cy="180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46204" y="196334"/>
            <a:ext cx="2284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Metal_Bumpcorrosion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0768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8524" y="154770"/>
            <a:ext cx="2587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Metal_Under layer defect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638" y="2784764"/>
            <a:ext cx="1800000" cy="18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638" y="900000"/>
            <a:ext cx="1800000" cy="18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01" y="2770815"/>
            <a:ext cx="1800000" cy="180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64" y="2784764"/>
            <a:ext cx="1800000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91" y="871651"/>
            <a:ext cx="1800000" cy="180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36" y="2770815"/>
            <a:ext cx="1800000" cy="180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01" y="885055"/>
            <a:ext cx="1800000" cy="180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64" y="871651"/>
            <a:ext cx="1800000" cy="1800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110" y="3019200"/>
            <a:ext cx="1800000" cy="180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437" y="4903964"/>
            <a:ext cx="1800000" cy="180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946" y="4903964"/>
            <a:ext cx="1800000" cy="180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273" y="2770815"/>
            <a:ext cx="1800000" cy="180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36" y="871651"/>
            <a:ext cx="1800000" cy="180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55" y="4903964"/>
            <a:ext cx="1800000" cy="1800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64" y="4903964"/>
            <a:ext cx="1800000" cy="18000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473" y="4903964"/>
            <a:ext cx="1800000" cy="1800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2" y="4918364"/>
            <a:ext cx="1800000" cy="1800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47548" y="745963"/>
            <a:ext cx="9644398" cy="3964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021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1815" y="168625"/>
            <a:ext cx="2866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Metal_Poor_adherence_563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65" y="1149927"/>
            <a:ext cx="1800000" cy="18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83" y="1149927"/>
            <a:ext cx="1800000" cy="18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1" y="1149927"/>
            <a:ext cx="1800000" cy="18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19" y="1149927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28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7061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Metal_Discoloration-290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14" y="3283527"/>
            <a:ext cx="1800000" cy="18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6" y="1205345"/>
            <a:ext cx="1800000" cy="18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90" y="1205345"/>
            <a:ext cx="1800000" cy="18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54" y="1205345"/>
            <a:ext cx="1800000" cy="18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509" y="1205345"/>
            <a:ext cx="1800000" cy="18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73" y="1205345"/>
            <a:ext cx="1800000" cy="18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73" y="3283527"/>
            <a:ext cx="1800000" cy="180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509" y="3283527"/>
            <a:ext cx="1800000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54" y="3283527"/>
            <a:ext cx="1800000" cy="180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90" y="3283527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69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827" y="251752"/>
            <a:ext cx="2088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Metal_Bridging_517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672" y="1122218"/>
            <a:ext cx="1800000" cy="18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45" y="1136072"/>
            <a:ext cx="1800000" cy="18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818" y="1122218"/>
            <a:ext cx="1800000" cy="18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1122218"/>
            <a:ext cx="1800000" cy="1800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5827" y="2936072"/>
            <a:ext cx="1936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16_Metal_Residue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9" y="4267200"/>
            <a:ext cx="1800000" cy="18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891" y="4267200"/>
            <a:ext cx="1800000" cy="180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818" y="4267200"/>
            <a:ext cx="1800000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45" y="4267200"/>
            <a:ext cx="1800000" cy="180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63" y="42672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10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629" y="224043"/>
            <a:ext cx="2370521" cy="180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38_Passivation_Peeling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9" y="5346652"/>
            <a:ext cx="1440000" cy="144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454" y="2466109"/>
            <a:ext cx="1800000" cy="18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199" y="2476336"/>
            <a:ext cx="1800000" cy="18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199" y="505036"/>
            <a:ext cx="1800000" cy="18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454" y="505036"/>
            <a:ext cx="1800000" cy="180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47935" y="594578"/>
            <a:ext cx="8033879" cy="6263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05" y="5346652"/>
            <a:ext cx="1440000" cy="144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41" y="5346652"/>
            <a:ext cx="1440000" cy="144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766" y="2206449"/>
            <a:ext cx="1440000" cy="144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15" y="3733183"/>
            <a:ext cx="1440000" cy="144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64" y="5346652"/>
            <a:ext cx="1440000" cy="144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77" y="681313"/>
            <a:ext cx="1440000" cy="1440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" y="646060"/>
            <a:ext cx="1440000" cy="144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843" y="681313"/>
            <a:ext cx="1440000" cy="144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50" y="631366"/>
            <a:ext cx="1440000" cy="144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79" y="2231128"/>
            <a:ext cx="1440000" cy="144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80" y="2245347"/>
            <a:ext cx="1440000" cy="144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50" y="3788890"/>
            <a:ext cx="1440000" cy="1440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77" y="5346652"/>
            <a:ext cx="1440000" cy="14400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97" y="2245347"/>
            <a:ext cx="1440000" cy="1440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9" y="2245347"/>
            <a:ext cx="1440000" cy="1440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50" y="3782618"/>
            <a:ext cx="1440000" cy="1440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05" y="3782618"/>
            <a:ext cx="1440000" cy="14400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9" y="3782618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6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91" y="1433946"/>
            <a:ext cx="2160000" cy="216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81" y="1433946"/>
            <a:ext cx="2160000" cy="2160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8411" y="237898"/>
            <a:ext cx="21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41_Probe_mark shift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2060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63</Words>
  <Application>Microsoft Office PowerPoint</Application>
  <PresentationFormat>寬螢幕</PresentationFormat>
  <Paragraphs>17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ADSL</dc:creator>
  <cp:lastModifiedBy>ADSL</cp:lastModifiedBy>
  <cp:revision>13</cp:revision>
  <dcterms:created xsi:type="dcterms:W3CDTF">2023-01-31T02:52:31Z</dcterms:created>
  <dcterms:modified xsi:type="dcterms:W3CDTF">2023-01-31T07:57:20Z</dcterms:modified>
</cp:coreProperties>
</file>